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3F5"/>
    <a:srgbClr val="6BB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7"/>
    <p:restoredTop sz="94659"/>
  </p:normalViewPr>
  <p:slideViewPr>
    <p:cSldViewPr snapToGrid="0" snapToObjects="1" showGuides="1">
      <p:cViewPr>
        <p:scale>
          <a:sx n="75" d="100"/>
          <a:sy n="75" d="100"/>
        </p:scale>
        <p:origin x="2712" y="-42"/>
      </p:cViewPr>
      <p:guideLst>
        <p:guide orient="horz" pos="114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45349-8533-B847-A179-5F76C7C17E0E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54D7B-6994-214B-B6B4-8F46E75CB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F121B-DFC2-5249-B9C1-29D65ACC51B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1F12D-A351-F340-B7DE-DB2B0E324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5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1F12D-A351-F340-B7DE-DB2B0E3244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4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EF-C22C-244A-9748-96B209A43ABD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F8F5-D302-0C4E-9D27-CFDEEE0B9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EF-C22C-244A-9748-96B209A43ABD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F8F5-D302-0C4E-9D27-CFDEEE0B9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EF-C22C-244A-9748-96B209A43ABD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F8F5-D302-0C4E-9D27-CFDEEE0B9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EF-C22C-244A-9748-96B209A43ABD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F8F5-D302-0C4E-9D27-CFDEEE0B9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EF-C22C-244A-9748-96B209A43ABD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F8F5-D302-0C4E-9D27-CFDEEE0B9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EF-C22C-244A-9748-96B209A43ABD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F8F5-D302-0C4E-9D27-CFDEEE0B9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EF-C22C-244A-9748-96B209A43ABD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F8F5-D302-0C4E-9D27-CFDEEE0B9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EF-C22C-244A-9748-96B209A43ABD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F8F5-D302-0C4E-9D27-CFDEEE0B9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EF-C22C-244A-9748-96B209A43ABD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F8F5-D302-0C4E-9D27-CFDEEE0B9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EF-C22C-244A-9748-96B209A43ABD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F8F5-D302-0C4E-9D27-CFDEEE0B9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29EF-C22C-244A-9748-96B209A43ABD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F8F5-D302-0C4E-9D27-CFDEEE0B9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29EF-C22C-244A-9748-96B209A43ABD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F8F5-D302-0C4E-9D27-CFDEEE0B9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lid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58000" cy="1820863"/>
          </a:xfrm>
          <a:prstGeom prst="rect">
            <a:avLst/>
          </a:prstGeom>
          <a:solidFill>
            <a:srgbClr val="EE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047793"/>
            <a:ext cx="5829300" cy="67022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6BBC45"/>
                </a:solidFill>
                <a:latin typeface="Roboto Light" charset="0"/>
                <a:ea typeface="Roboto Light" charset="0"/>
                <a:cs typeface="Roboto Light" charset="0"/>
              </a:rPr>
              <a:t>How to brief speakers</a:t>
            </a:r>
            <a:br>
              <a:rPr lang="en-US" sz="3600" dirty="0">
                <a:solidFill>
                  <a:srgbClr val="6BBC45"/>
                </a:solidFill>
                <a:latin typeface="Roboto Light" charset="0"/>
                <a:ea typeface="Roboto Light" charset="0"/>
                <a:cs typeface="Roboto Light" charset="0"/>
              </a:rPr>
            </a:br>
            <a:r>
              <a:rPr lang="en-US" sz="3600" dirty="0">
                <a:solidFill>
                  <a:srgbClr val="6BBC45"/>
                </a:solidFill>
                <a:latin typeface="Roboto Light" charset="0"/>
                <a:ea typeface="Roboto Light" charset="0"/>
                <a:cs typeface="Roboto Light" charset="0"/>
              </a:rPr>
              <a:t>before your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225" y="2289175"/>
            <a:ext cx="5508625" cy="671621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 our event, we will use </a:t>
            </a:r>
            <a:r>
              <a:rPr lang="en-US" sz="1200" dirty="0" err="1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Slido</a:t>
            </a:r>
            <a:r>
              <a:rPr lang="en-US" sz="1200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to help you better engage with your audience. </a:t>
            </a:r>
            <a:br>
              <a:rPr lang="en-US" sz="1200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br>
              <a:rPr lang="en-US" sz="1200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1200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Participants will be able to join via with their mobile devices at </a:t>
            </a:r>
            <a:br>
              <a:rPr lang="en-US" sz="1200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1200" b="1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www.slido.com </a:t>
            </a:r>
            <a:r>
              <a:rPr lang="en-US" sz="1200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with </a:t>
            </a:r>
            <a:r>
              <a:rPr lang="en-US" sz="1200" b="1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#</a:t>
            </a:r>
            <a:r>
              <a:rPr lang="en-US" sz="1200" b="1" dirty="0" err="1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eventcode</a:t>
            </a:r>
            <a:r>
              <a:rPr lang="en-US" sz="1200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[editable]. There is no need to download or install anything.</a:t>
            </a:r>
            <a:endParaRPr lang="en-US" sz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1200" b="1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Interactive Q&amp;A</a:t>
            </a:r>
            <a:br>
              <a:rPr lang="en-US" sz="1200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1200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Audience can ask questions and upvote questions of other participants. During the Q&amp;A, top questions will be displayed on the presentation screen, where you will be able to see them clearly.</a:t>
            </a:r>
            <a:endParaRPr lang="en-US" sz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200" b="1" dirty="0">
              <a:solidFill>
                <a:srgbClr val="1F1F1F"/>
              </a:solidFill>
              <a:uFill>
                <a:solidFill>
                  <a:srgbClr val="000000"/>
                </a:solidFill>
              </a:u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Live polls </a:t>
            </a:r>
            <a:endParaRPr lang="sk-SK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200" dirty="0" err="1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Slido</a:t>
            </a:r>
            <a:r>
              <a:rPr lang="en-US" sz="1200" dirty="0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also allows you to poll your audience in real-time to:	</a:t>
            </a:r>
            <a:br>
              <a:rPr lang="en-US" sz="1200" dirty="0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sk-SK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 algn="l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Learn valuable insights about your audience</a:t>
            </a:r>
            <a:endParaRPr lang="sk-SK" sz="12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 algn="l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Keep participants engaged and energized</a:t>
            </a:r>
            <a:endParaRPr lang="sk-SK" sz="12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 algn="l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Collect and later analyze the data </a:t>
            </a:r>
            <a:endParaRPr lang="en-US" sz="12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lvl="0" algn="l" fontAlgn="base">
              <a:lnSpc>
                <a:spcPct val="150000"/>
              </a:lnSpc>
              <a:spcBef>
                <a:spcPts val="0"/>
              </a:spcBef>
            </a:pPr>
            <a:endParaRPr lang="en-US" sz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200" dirty="0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If you’d like to integrate polls into your presentation, just let us know at [your email].</a:t>
            </a:r>
            <a:br>
              <a:rPr lang="en-US" sz="1200" dirty="0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sk-SK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Slide sharing</a:t>
            </a:r>
            <a:br>
              <a:rPr lang="en-US" sz="1200" dirty="0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1200" dirty="0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Finally, you can also </a:t>
            </a:r>
            <a:r>
              <a:rPr lang="en-US" sz="1200" b="1" dirty="0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share your presentation</a:t>
            </a:r>
            <a:r>
              <a:rPr lang="en-US" sz="1200" dirty="0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via </a:t>
            </a:r>
            <a:r>
              <a:rPr lang="en-US" sz="1200" dirty="0" err="1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Slido</a:t>
            </a:r>
            <a:r>
              <a:rPr lang="en-US" sz="1200" dirty="0">
                <a:solidFill>
                  <a:srgbClr val="1F1F1F"/>
                </a:solidFill>
                <a:uFill>
                  <a:solidFill>
                    <a:srgbClr val="000000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Participants can follow your slides on their smartphones, bookmark the best ones or download the entire presentation after your session. </a:t>
            </a:r>
            <a:endParaRPr lang="sk-SK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l">
              <a:lnSpc>
                <a:spcPct val="150000"/>
              </a:lnSpc>
            </a:pPr>
            <a:br>
              <a:rPr lang="en-US" sz="1200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1200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 case you need assistance, contact us at [your email] or the </a:t>
            </a:r>
            <a:r>
              <a:rPr lang="en-US" sz="1200" dirty="0" err="1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Slido</a:t>
            </a:r>
            <a:r>
              <a:rPr lang="en-US" sz="1200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team at </a:t>
            </a:r>
            <a:r>
              <a:rPr lang="en-US"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3"/>
              </a:rPr>
              <a:t>support@slido.com</a:t>
            </a:r>
            <a:r>
              <a:rPr lang="en-US" sz="1200" dirty="0">
                <a:solidFill>
                  <a:srgbClr val="1F1F1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en-US" sz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102" y="231280"/>
            <a:ext cx="866757" cy="3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75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22</Words>
  <Application>Microsoft Office PowerPoint</Application>
  <PresentationFormat>A4 Paper (210x297 mm)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 Light</vt:lpstr>
      <vt:lpstr>Office Theme</vt:lpstr>
      <vt:lpstr>How to brief speakers before your event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 Surovčík</dc:creator>
  <cp:lastModifiedBy>Martin Broz</cp:lastModifiedBy>
  <cp:revision>6</cp:revision>
  <dcterms:created xsi:type="dcterms:W3CDTF">2016-11-18T13:51:48Z</dcterms:created>
  <dcterms:modified xsi:type="dcterms:W3CDTF">2016-11-21T12:51:39Z</dcterms:modified>
</cp:coreProperties>
</file>